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EA26-B443-719E-64E0-9D6FCD033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F43FC-6EC2-7D85-39D4-16EEA4F35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1EE13-45D3-5B2A-7CBC-DB425064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6A63-A05C-74C3-97B2-7819F252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82DF5-B91D-9D71-6C4F-F66DE30B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A97D-DB80-B63B-06D9-5101CABE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781F7-E94E-4749-4B5B-BC0311C6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07F2-D071-FAB9-5A42-4F9A68B6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A9AE-6455-EE74-2A2D-9815F93E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8489-2A4E-9F05-BB22-E1DB83DF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F584A-0392-0354-EDA7-7B6199C25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84BE1-AF3B-4CE6-E5ED-131726858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B160-3E05-1BC1-D234-DE7A0B5F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24D45-D665-5276-D997-7070B83D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0D5A1-2687-D1BB-1762-964BA5D6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29C6-5FAB-C823-C27D-F109BC2A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83B5B-52A2-381A-1C23-A00011C3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9D87-6622-2855-CA59-81926E2A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5C7FD-0233-69E2-56B4-26AC49F1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780AB-5FC4-74EE-D207-731EB98F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9BA9-EE4C-375E-079E-9A030E9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2381-54C3-DEEC-6BDE-4306A6DB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0683F-DAB8-71FD-32E3-2623F8B2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AA41-1ECD-6546-393E-28061BC1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A9DD-E030-F31E-39A2-221EFCC2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AD7-807D-D847-627A-4D079EED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97C5-E9C0-3E89-218B-BA292D866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7ED04-F10F-44B0-9166-BDF65F8DD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9F34D-5429-9116-5071-74BCA26E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D2D45-CC58-5D53-D7D2-B7EC184E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937E0-73C3-543C-B832-1CC18985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7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4396-21A9-1356-D190-C078031B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D68B2-6B9D-BF69-CF72-983E3BEF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181E4-2A01-4E23-65E6-26E894D72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28137-8D2A-2958-C6EF-17A00490C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42597-B6FA-59D6-0BA7-324ABAA68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A8C7-6DC9-32EB-8EBB-B2491AF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BA77F-259D-41C3-5491-355615DD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8A211-72DD-9E68-A2AF-817E167A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8BEB-6DBB-EF5A-3F5C-FFD241B1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0CE4C-B87D-756D-33B6-EC14190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1B72B-2423-DDC2-64A2-AE54EB44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BF21A-09BA-E500-A1E5-2A80F81C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602CF-9FB7-144C-2F92-A7C75B7E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27260-BCCF-5B6D-67DF-34765D54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33243-C16A-C80C-10E9-F60B68CE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76C3-86FF-5761-E119-634A38DF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3143-B550-3E6D-D0D5-2C25E4CE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2B2EF-D97B-FE9D-5D55-859EB8399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732EB-342E-1763-B697-B607933B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866D3-FE6F-2CEB-7972-A7573FBB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C382C-4CB4-38BE-70B8-DCEB69AE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B6A0-DC80-91E3-ECA5-34CFA6BB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48AEB-9C54-C062-F199-2309E32BE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5E60C-D353-DEEC-3734-7FDE6E637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C8505-1E94-F0ED-A35C-19C1A189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9D745-7EBE-481D-C644-524091DA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9C7E4-32DE-FDB3-07EE-A6B70E35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252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C2137-AD75-1F12-138A-AD70D069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22C3F-F1CD-5B7B-5B68-70FA7ACDD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05927-341A-CE11-C51D-4C795D247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18C9-F482-FB43-A749-0BECD1A51C64}" type="datetimeFigureOut">
              <a:rPr lang="en-US" smtClean="0"/>
              <a:t>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E210-A2C9-D173-7E76-A6675971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6D2B6-838E-0510-B8CC-1B856F0E2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E367-8DC3-A040-823D-0E67EBD19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A9F9-711E-3BBF-AAF0-E6B426B82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Plan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128C8-4F53-E5B8-AAEF-9E008B88BE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Plenary Session of 2023 Forum</a:t>
            </a:r>
          </a:p>
        </p:txBody>
      </p:sp>
    </p:spTree>
    <p:extLst>
      <p:ext uri="{BB962C8B-B14F-4D97-AF65-F5344CB8AC3E}">
        <p14:creationId xmlns:p14="http://schemas.microsoft.com/office/powerpoint/2010/main" val="215744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1FAD-FD4B-35CA-C664-DEA92CE1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Purpose Statements: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E34D-23B1-6671-7128-368F8E7B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Mission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COMISS aims to be a pre-eminent network of organizations committed to the preparation and practice of multi-faith spiritual care through chaplaincy and pastoral counseling in specialized settings and promotes and supports collaboration among its members.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Purpose</a:t>
            </a:r>
          </a:p>
          <a:p>
            <a:pPr marL="0" marR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strive to provide our membership with a unique forum for communication, networking, and advocacy beyond our common calling to pastoral ministry.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9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2A9D-FAF0-DAF9-6C0B-87B929C7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1B72-86D0-2F76-B8D1-68CDB39F7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1:  Review and advance mission and vision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not only completed and shared, but new website completed where these statements are visible.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Glossary related to Guidelines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Yet to be completed?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Consensus on Initiatives (from Mission and Vision Statement)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advance the mission and vision of COMISS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revise what constitutes COMISS Leadership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and revise COMISS Programs (Forum: 1999, 2006)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promote research (2006)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Advocacy (1999, 2006)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DA30-5988-F26D-7877-EF1501FC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2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E948-3D90-92B6-AF6C-BE56C4451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#2: Review and revise what constitutes COMISS Leadership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current governance leadership, board and volunteer structure (Guidelines revised)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define leadership representation from each of the five COMISS membership groups (not completed)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Executive Administrators role and job description (not completed)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BF8B-06B1-8507-11BE-1261EC88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3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2F66C-49E5-D98B-80E0-342FDF32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4657445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Forces were to be developed for each of:  CCAPS, Spiritual Care Week, and Forum:  Though these were not completed,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CCAPS has had standards revised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Our recent pandemic has negatively impacted sustained focus on strategic plan.  Budgetary impacts have also exerted influence re: FORUM.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COMISS opportunities/profession needs: 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 for a task force of insiders and outsiders to develop and conduct a survey in this area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(Not completed)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membership program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board task force to investigate association membership strategies and recommend membership model possibilities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 completed)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8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0358-BDFD-5EAE-1EE3-78653616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Nov. 2017 Survey Question Responses: CCAPS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1580-2957-8693-4DF8-704FBA53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important is CCAPS (COMISS Commission 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 of Pastoral Services) to your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organization/constituency?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 to Very Important    Weighted average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2.48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1/3 indicated not important, other 2/3 spread up to very important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CCFF-B950-84C7-C743-36D2189A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Nov. 2017 Survey Question Responses: SCW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7E90-E77C-51B3-7CC1-7623C3D63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related to the value of spiritual care week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 to Very Important    Weighted average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Bulk of answers beyond not important to very important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explain your response.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comments related to importance of highlighting spiritual care week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2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9482-A2B0-0970-1F74-3DB79D6C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Nov. 2017 Survey Question Responses: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4EEB-E261-267B-DF0F-9B82A34B8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important is the annual COMISS Forum to your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 to Very Important    Weighted average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1/3 of responses indicated very important, 2/3; another nearly 50% mid-range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explain your response: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 entry:  Again, fellowship, networking and education opportunities are provided through the Forum meeting and this 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vital to us.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7C77-0261-798F-53E0-C9943D58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4050"/>
          </a:xfrm>
        </p:spPr>
        <p:txBody>
          <a:bodyPr>
            <a:normAutofit fontScale="90000"/>
          </a:bodyPr>
          <a:lstStyle/>
          <a:p>
            <a:r>
              <a:rPr lang="en-US" dirty="0"/>
              <a:t>COMISS in Coming Years: For Discussion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DB407-223A-0995-5717-C554BB74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697787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would you like to see the time and energy of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 focused in coming years? Please rank 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(highest)-8 (lowest).  </a:t>
            </a:r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Scores 1-10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for chaplaincy…and with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officials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between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6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chaplaincy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					2.5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integration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endorsers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associations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5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Stronger presence of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theological/religious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				3.5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focus areas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1-3 years						3.5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support/engagement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spiritual care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6+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Broaden base by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inviting spiritual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directors, affiliated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associations 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	3.5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120B-9F64-21A3-8581-A0070270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Discussion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A84D2-7AC0-F09A-84A2-5AE47E18D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3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B940-190E-E84C-D454-3A2A3ABB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COMISS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D197-1A5C-D5C1-BD19-FB04EF73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National Roundtable for pastoral care and counseling</a:t>
            </a:r>
          </a:p>
          <a:p>
            <a:r>
              <a:rPr lang="en-US" dirty="0"/>
              <a:t>Founded in 1979-1980</a:t>
            </a:r>
          </a:p>
          <a:p>
            <a:r>
              <a:rPr lang="en-US" dirty="0"/>
              <a:t>Current Member Types</a:t>
            </a:r>
          </a:p>
          <a:p>
            <a:pPr lvl="1"/>
            <a:r>
              <a:rPr lang="en-US" dirty="0"/>
              <a:t>Credentialing Bodies</a:t>
            </a:r>
          </a:p>
          <a:p>
            <a:pPr lvl="1"/>
            <a:r>
              <a:rPr lang="en-US" dirty="0"/>
              <a:t>Endorsing Bodies</a:t>
            </a:r>
          </a:p>
          <a:p>
            <a:pPr lvl="1"/>
            <a:r>
              <a:rPr lang="en-US" dirty="0"/>
              <a:t>Professional Membership Organizations</a:t>
            </a:r>
          </a:p>
          <a:p>
            <a:pPr lvl="1"/>
            <a:r>
              <a:rPr lang="en-US" dirty="0"/>
              <a:t>Chaplain and Pastoral Counselor Employing Organizations</a:t>
            </a:r>
          </a:p>
          <a:p>
            <a:pPr lvl="1"/>
            <a:r>
              <a:rPr lang="en-US" dirty="0"/>
              <a:t>Academic and Educational Institutions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BE4B-2B72-808F-4713-F836C0AD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Mission/Vision Statement (1999)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79D6D-59BC-052E-28F3-E4F71D1D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575" y="1825625"/>
            <a:ext cx="84008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2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CE19-D6F3-1C2B-9E3A-B8E2C1AE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Objectives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61A0C0-36B5-554D-FE95-7C9E8793B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100" y="1825625"/>
            <a:ext cx="77477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0862-0FFA-767B-BB20-85E465E4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3845E-7255-9C58-1496-EC4DE2A22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89944"/>
            <a:ext cx="8763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4A7E-A948-D034-1C51-76E57775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B2F3-E458-A663-36AF-75472CB3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#1: Review and advance the mission and vision of COMISS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#2: Review and revise what constitutes COMISS Leadership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#3: Review and revise COMISS Programs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0762-BC50-A6DE-9FC9-C004B9D7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Objectives: Goal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1538-277B-E900-C939-9F91FA18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#1: Review and advance the mission and vision of COMISS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and determine the sufficiency of current mission and vision statements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the reason we exist and what we are going to do in the future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 glossary for COMISS guidelines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and promote research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 Advocacy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0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2028-AD74-F909-E391-817DF7AD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Objectives: Goal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DB94-66F2-325A-C9BB-B5339280C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#2: Review and revise what constitutes COMISS Leadership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current governance and leadership/board/ volunteer structure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Clarify and revise Board representation (i.e. designated seats on the board)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Clarify and define Executive Administrator role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6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2BEF-3399-7032-5E14-3A7B22BC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Objectives: Goal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7248-6197-A2BA-B1DB-B64099DC9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Goal #3: Review and revise COMISS Programs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Review and revise three current programs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Assess COMISS opportunities/profession needs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Develop membership program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5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863</Words>
  <Application>Microsoft Macintosh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Symbol</vt:lpstr>
      <vt:lpstr>Times New Roman</vt:lpstr>
      <vt:lpstr>Office Theme</vt:lpstr>
      <vt:lpstr>Strategic Plan Review</vt:lpstr>
      <vt:lpstr>COMISS Network</vt:lpstr>
      <vt:lpstr>Early Mission/Vision Statement (1999)</vt:lpstr>
      <vt:lpstr>2006 Objectives</vt:lpstr>
      <vt:lpstr>2006 Continued</vt:lpstr>
      <vt:lpstr>2018 Strategic Plan</vt:lpstr>
      <vt:lpstr>2018 Objectives: Goal 1</vt:lpstr>
      <vt:lpstr>2018 Objectives: Goal 2</vt:lpstr>
      <vt:lpstr>2018 Objectives: Goal 3</vt:lpstr>
      <vt:lpstr>Mission and Purpose Statements: Website</vt:lpstr>
      <vt:lpstr>Goal 1 Completion</vt:lpstr>
      <vt:lpstr>Goal 2 Completion</vt:lpstr>
      <vt:lpstr>Goal 3 Completion</vt:lpstr>
      <vt:lpstr>Nov. 2017 Survey Question Responses: CCAPS</vt:lpstr>
      <vt:lpstr>Nov. 2017 Survey Question Responses: SCW</vt:lpstr>
      <vt:lpstr>Nov. 2017 Survey Question Responses: FORUM</vt:lpstr>
      <vt:lpstr>COMISS in Coming Years: For Discussion Today</vt:lpstr>
      <vt:lpstr>Further Discussion Today…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Review</dc:title>
  <dc:creator>Steven Voytovich</dc:creator>
  <cp:lastModifiedBy>Steven Voytovich</cp:lastModifiedBy>
  <cp:revision>3</cp:revision>
  <dcterms:created xsi:type="dcterms:W3CDTF">2023-01-04T14:23:00Z</dcterms:created>
  <dcterms:modified xsi:type="dcterms:W3CDTF">2023-01-07T18:35:35Z</dcterms:modified>
</cp:coreProperties>
</file>